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7772400" cy="10058400"/>
  <p:notesSz cx="6858000" cy="91440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4" d="100"/>
          <a:sy n="44" d="100"/>
        </p:scale>
        <p:origin x="-2244" y="-11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6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657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4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26242" y="537846"/>
            <a:ext cx="1311593" cy="114414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1466" y="537846"/>
            <a:ext cx="3805238" cy="114414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1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06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05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1466" y="3129281"/>
            <a:ext cx="2558415" cy="88499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9421" y="3129281"/>
            <a:ext cx="2558415" cy="88499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16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14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84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308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1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400474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1" y="2104814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1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4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944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2"/>
            <a:ext cx="6995160" cy="663807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8"/>
            <a:ext cx="1813560" cy="535516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AEF88-075E-4107-AD5F-3827DAACAE0B}" type="datetimeFigureOut">
              <a:rPr lang="en-GB" smtClean="0"/>
              <a:t>06/12/2021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8"/>
            <a:ext cx="2461260" cy="535516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8"/>
            <a:ext cx="1813560" cy="535516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5B181-282A-41E9-90B4-371372E5A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45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33" y="649215"/>
            <a:ext cx="6446533" cy="875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71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3" y="512055"/>
            <a:ext cx="6797054" cy="903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5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Custom</PresentationFormat>
  <Paragraphs>0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</cp:revision>
  <dcterms:created xsi:type="dcterms:W3CDTF">2021-12-06T03:17:01Z</dcterms:created>
  <dcterms:modified xsi:type="dcterms:W3CDTF">2021-12-06T03:20:54Z</dcterms:modified>
</cp:coreProperties>
</file>