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7" d="100"/>
          <a:sy n="47" d="100"/>
        </p:scale>
        <p:origin x="-2250" y="-9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866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55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78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6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5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39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76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3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168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8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9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9B372-37CA-460A-B0E6-F899ED1C9C61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CFE10-6EA9-4FD0-B5B5-6217375AE2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6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54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"/>
            <a:ext cx="7772400" cy="1005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Custom</PresentationFormat>
  <Paragraphs>0</Paragraphs>
  <Slides>88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8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</dc:creator>
  <cp:lastModifiedBy>rit</cp:lastModifiedBy>
  <cp:revision>1</cp:revision>
  <dcterms:created xsi:type="dcterms:W3CDTF">2023-12-20T16:35:27Z</dcterms:created>
  <dcterms:modified xsi:type="dcterms:W3CDTF">2023-12-20T16:40:09Z</dcterms:modified>
</cp:coreProperties>
</file>